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686" autoAdjust="0"/>
  </p:normalViewPr>
  <p:slideViewPr>
    <p:cSldViewPr>
      <p:cViewPr varScale="1">
        <p:scale>
          <a:sx n="68" d="100"/>
          <a:sy n="68" d="100"/>
        </p:scale>
        <p:origin x="-3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CFED-123C-4C39-9390-475E6A5D34CF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A89F-7AB5-4B1A-A5D0-F1D63D504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0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CFED-123C-4C39-9390-475E6A5D34CF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A89F-7AB5-4B1A-A5D0-F1D63D504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4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CFED-123C-4C39-9390-475E6A5D34CF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A89F-7AB5-4B1A-A5D0-F1D63D504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69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CFED-123C-4C39-9390-475E6A5D34CF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A89F-7AB5-4B1A-A5D0-F1D63D504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0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CFED-123C-4C39-9390-475E6A5D34CF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A89F-7AB5-4B1A-A5D0-F1D63D504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0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CFED-123C-4C39-9390-475E6A5D34CF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A89F-7AB5-4B1A-A5D0-F1D63D504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2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CFED-123C-4C39-9390-475E6A5D34CF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A89F-7AB5-4B1A-A5D0-F1D63D504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8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CFED-123C-4C39-9390-475E6A5D34CF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A89F-7AB5-4B1A-A5D0-F1D63D504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CFED-123C-4C39-9390-475E6A5D34CF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A89F-7AB5-4B1A-A5D0-F1D63D504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CFED-123C-4C39-9390-475E6A5D34CF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A89F-7AB5-4B1A-A5D0-F1D63D504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46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CFED-123C-4C39-9390-475E6A5D34CF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BA89F-7AB5-4B1A-A5D0-F1D63D504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6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6CFED-123C-4C39-9390-475E6A5D34CF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BA89F-7AB5-4B1A-A5D0-F1D63D504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7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467600" cy="5334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dirty="0" err="1" smtClean="0"/>
              <a:t>McCoys</a:t>
            </a:r>
            <a:r>
              <a:rPr lang="en-US" sz="7200" dirty="0" smtClean="0"/>
              <a:t> Creek-</a:t>
            </a:r>
            <a:br>
              <a:rPr lang="en-US" sz="7200" dirty="0" smtClean="0"/>
            </a:br>
            <a:r>
              <a:rPr lang="en-US" sz="7200" dirty="0" smtClean="0"/>
              <a:t> the time is right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79359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2" y="1600200"/>
            <a:ext cx="3060457" cy="202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3" y="228600"/>
            <a:ext cx="3278948" cy="246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76200"/>
            <a:ext cx="3870488" cy="2362200"/>
          </a:xfr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/>
              <a:t>Not only hurricanes, but every heavy rain event presents a problem </a:t>
            </a:r>
            <a:endParaRPr lang="en-US" sz="32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88" y="2691606"/>
            <a:ext cx="289560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3" y="4876800"/>
            <a:ext cx="3352800" cy="188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162" y="4572000"/>
            <a:ext cx="3764438" cy="218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3" y="2828925"/>
            <a:ext cx="3262313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2" y="3883025"/>
            <a:ext cx="29940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5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" t="2621" r="7841"/>
          <a:stretch/>
        </p:blipFill>
        <p:spPr bwMode="auto">
          <a:xfrm rot="5400000">
            <a:off x="1543120" y="527121"/>
            <a:ext cx="4745425" cy="786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858962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A decade old </a:t>
            </a:r>
            <a:r>
              <a:rPr lang="en-US" sz="3100" b="1" dirty="0" err="1" smtClean="0"/>
              <a:t>Stormwater</a:t>
            </a:r>
            <a:r>
              <a:rPr lang="en-US" sz="3100" b="1" dirty="0" smtClean="0"/>
              <a:t> Management and Flood Mitigation Plan- defined two independent sections </a:t>
            </a:r>
            <a:br>
              <a:rPr lang="en-US" sz="3100" b="1" dirty="0" smtClean="0"/>
            </a:br>
            <a:r>
              <a:rPr lang="en-US" sz="3100" b="1" dirty="0" smtClean="0"/>
              <a:t>(E and W of Myrtle) with independent projects and benefits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2819400"/>
            <a:ext cx="2438400" cy="310854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Local Mitigation </a:t>
            </a:r>
          </a:p>
          <a:p>
            <a:pPr algn="ctr"/>
            <a:r>
              <a:rPr lang="en-US" sz="2800" b="1" dirty="0"/>
              <a:t> </a:t>
            </a:r>
            <a:r>
              <a:rPr lang="en-US" sz="2800" b="1" dirty="0" smtClean="0"/>
              <a:t>           Strategy                      	 lists this project as the #1 Jacksonville Project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462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839200" cy="2392362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600" b="1" dirty="0" smtClean="0"/>
              <a:t>Cleanup &amp; re-stabilization of the creek banks  </a:t>
            </a:r>
            <a:r>
              <a:rPr lang="en-US" sz="2800" b="1" dirty="0" smtClean="0"/>
              <a:t>(as well as adjacent parcels)</a:t>
            </a:r>
            <a:r>
              <a:rPr lang="en-US" sz="4000" b="1" dirty="0" smtClean="0"/>
              <a:t> </a:t>
            </a:r>
            <a:br>
              <a:rPr lang="en-US" sz="4000" b="1" dirty="0" smtClean="0"/>
            </a:br>
            <a:r>
              <a:rPr lang="en-US" sz="3600" b="1" dirty="0" smtClean="0"/>
              <a:t>is required by our Ash Clean-up agreement</a:t>
            </a:r>
            <a:endParaRPr lang="en-US" sz="3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6332232" cy="410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42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The greenway trail is our priority project at the TPO and in our CIP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t="3664" b="1655"/>
          <a:stretch/>
        </p:blipFill>
        <p:spPr bwMode="auto">
          <a:xfrm rot="16200000">
            <a:off x="2265921" y="705879"/>
            <a:ext cx="5145558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27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The Vision- west of Myrtle</a:t>
            </a:r>
            <a:br>
              <a:rPr lang="en-US" dirty="0" smtClean="0"/>
            </a:br>
            <a:r>
              <a:rPr lang="en-US" dirty="0" smtClean="0"/>
              <a:t>(think Atlanta Beltline)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287" y="1734127"/>
            <a:ext cx="2523963" cy="360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4289425"/>
            <a:ext cx="3608387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2908300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75667"/>
            <a:ext cx="32194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608667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Before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1676400" y="1605810"/>
            <a:ext cx="152400" cy="3487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" y="2057400"/>
            <a:ext cx="268922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2533" y="4611244"/>
            <a:ext cx="726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After</a:t>
            </a:r>
            <a:endParaRPr lang="en-US" sz="2000" b="1" dirty="0"/>
          </a:p>
        </p:txBody>
      </p:sp>
      <p:sp>
        <p:nvSpPr>
          <p:cNvPr id="12" name="Down Arrow 11"/>
          <p:cNvSpPr/>
          <p:nvPr/>
        </p:nvSpPr>
        <p:spPr>
          <a:xfrm rot="16200000">
            <a:off x="1431925" y="4575291"/>
            <a:ext cx="266700" cy="5270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The Vision East of Myrtle</a:t>
            </a:r>
            <a:br>
              <a:rPr lang="en-US" dirty="0" smtClean="0"/>
            </a:br>
            <a:r>
              <a:rPr lang="en-US" dirty="0" smtClean="0"/>
              <a:t>(Think San Antonio waterfront)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91699"/>
            <a:ext cx="3371380" cy="253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0296"/>
            <a:ext cx="3030537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86429"/>
            <a:ext cx="2822575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970867"/>
            <a:ext cx="3560763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31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59</Words>
  <Application>Microsoft Office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McCoys Creek-  the time is right</vt:lpstr>
      <vt:lpstr>Not only hurricanes, but every heavy rain event presents a problem </vt:lpstr>
      <vt:lpstr> A decade old Stormwater Management and Flood Mitigation Plan- defined two independent sections  (E and W of Myrtle) with independent projects and benefits </vt:lpstr>
      <vt:lpstr>Cleanup &amp; re-stabilization of the creek banks  (as well as adjacent parcels)  is required by our Ash Clean-up agreement</vt:lpstr>
      <vt:lpstr>The greenway trail is our priority project at the TPO and in our CIP</vt:lpstr>
      <vt:lpstr>The Vision- west of Myrtle (think Atlanta Beltline)</vt:lpstr>
      <vt:lpstr>The Vision East of Myrtle (Think San Antonio waterfront)</vt:lpstr>
    </vt:vector>
  </TitlesOfParts>
  <Company>City of Jacksonville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McCoys Creek-  the time is right</dc:title>
  <dc:creator>Administrator2</dc:creator>
  <cp:lastModifiedBy>Administrator</cp:lastModifiedBy>
  <cp:revision>8</cp:revision>
  <dcterms:created xsi:type="dcterms:W3CDTF">2017-10-26T13:50:14Z</dcterms:created>
  <dcterms:modified xsi:type="dcterms:W3CDTF">2017-10-27T16:06:46Z</dcterms:modified>
</cp:coreProperties>
</file>